
<file path=[Content_Types].xml><?xml version="1.0" encoding="utf-8"?>
<Types xmlns="http://schemas.openxmlformats.org/package/2006/content-types">
  <Override PartName="/ppt/slides/slide108.xml" ContentType="application/vnd.openxmlformats-officedocument.presentationml.slide+xml"/>
  <Override PartName="/ppt/slides/slide68.xml" ContentType="application/vnd.openxmlformats-officedocument.presentationml.slide+xml"/>
  <Override PartName="/ppt/slides/slide135.xml" ContentType="application/vnd.openxmlformats-officedocument.presentationml.slide+xml"/>
  <Override PartName="/ppt/slides/slide126.xml" ContentType="application/vnd.openxmlformats-officedocument.presentationml.slide+xml"/>
  <Override PartName="/ppt/slideLayouts/slideLayout8.xml" ContentType="application/vnd.openxmlformats-officedocument.presentationml.slideLayout+xml"/>
  <Default Extension="gif" ContentType="image/gif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slides/slide118.xml" ContentType="application/vnd.openxmlformats-officedocument.presentationml.slide+xml"/>
  <Override PartName="/ppt/slides/slide90.xml" ContentType="application/vnd.openxmlformats-officedocument.presentationml.slide+xml"/>
  <Override PartName="/ppt/slides/slide21.xml" ContentType="application/vnd.openxmlformats-officedocument.presentationml.slide+xml"/>
  <Override PartName="/ppt/slides/slide107.xml" ContentType="application/vnd.openxmlformats-officedocument.presentationml.slide+xml"/>
  <Override PartName="/ppt/slides/slide2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2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51.xml" ContentType="application/vnd.openxmlformats-officedocument.presentationml.slide+xml"/>
  <Override PartName="/ppt/slides/slide7.xml" ContentType="application/vnd.openxmlformats-officedocument.presentationml.slide+xml"/>
  <Override PartName="/ppt/slides/slide62.xml" ContentType="application/vnd.openxmlformats-officedocument.presentationml.slide+xml"/>
  <Override PartName="/ppt/slides/slide65.xml" ContentType="application/vnd.openxmlformats-officedocument.presentationml.slide+xml"/>
  <Override PartName="/ppt/slides/slide97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92.xml" ContentType="application/vnd.openxmlformats-officedocument.presentationml.slide+xml"/>
  <Override PartName="/ppt/slides/slide124.xml" ContentType="application/vnd.openxmlformats-officedocument.presentationml.slid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Default Extension="wmf" ContentType="image/x-wmf"/>
  <Override PartName="/ppt/slides/slide13.xml" ContentType="application/vnd.openxmlformats-officedocument.presentationml.slide+xml"/>
  <Override PartName="/ppt/slides/slide121.xml" ContentType="application/vnd.openxmlformats-officedocument.presentationml.slide+xml"/>
  <Override PartName="/ppt/slides/slide87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11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89.xml" ContentType="application/vnd.openxmlformats-officedocument.presentationml.slide+xml"/>
  <Override PartName="/ppt/slides/slide78.xml" ContentType="application/vnd.openxmlformats-officedocument.presentationml.slide+xml"/>
  <Override PartName="/ppt/slides/slide61.xml" ContentType="application/vnd.openxmlformats-officedocument.presentationml.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131.xml" ContentType="application/vnd.openxmlformats-officedocument.presentationml.slide+xml"/>
  <Override PartName="/ppt/slides/slide37.xml" ContentType="application/vnd.openxmlformats-officedocument.presentationml.slide+xml"/>
  <Override PartName="/ppt/slides/slide104.xml" ContentType="application/vnd.openxmlformats-officedocument.presentationml.slide+xml"/>
  <Override PartName="/ppt/slides/slide10.xml" ContentType="application/vnd.openxmlformats-officedocument.presentationml.slide+xml"/>
  <Override PartName="/ppt/slides/slide133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png" ContentType="image/png"/>
  <Override PartName="/ppt/slides/slide83.xml" ContentType="application/vnd.openxmlformats-officedocument.presentationml.slide+xml"/>
  <Override PartName="/ppt/slides/slide127.xml" ContentType="application/vnd.openxmlformats-officedocument.presentationml.slide+xml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56.xml" ContentType="application/vnd.openxmlformats-officedocument.presentationml.slide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slides/slide53.xml" ContentType="application/vnd.openxmlformats-officedocument.presentationml.slide+xml"/>
  <Override PartName="/ppt/slides/slide76.xml" ContentType="application/vnd.openxmlformats-officedocument.presentationml.slide+xml"/>
  <Override PartName="/ppt/slides/slide55.xml" ContentType="application/vnd.openxmlformats-officedocument.presentationml.slide+xml"/>
  <Override PartName="/ppt/slides/slide67.xml" ContentType="application/vnd.openxmlformats-officedocument.presentationml.slide+xml"/>
  <Override PartName="/ppt/slides/slide100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slides/slide132.xml" ContentType="application/vnd.openxmlformats-officedocument.presentationml.slide+xml"/>
  <Override PartName="/ppt/theme/theme2.xml" ContentType="application/vnd.openxmlformats-officedocument.theme+xml"/>
  <Override PartName="/ppt/slides/slide84.xml" ContentType="application/vnd.openxmlformats-officedocument.presentationml.slide+xml"/>
  <Override PartName="/ppt/slides/slide2.xml" ContentType="application/vnd.openxmlformats-officedocument.presentationml.slide+xml"/>
  <Override PartName="/ppt/slides/slide80.xml" ContentType="application/vnd.openxmlformats-officedocument.presentationml.slide+xml"/>
  <Override PartName="/ppt/slides/slide69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130.xml" ContentType="application/vnd.openxmlformats-officedocument.presentationml.slide+xml"/>
  <Override PartName="/ppt/slides/slide134.xml" ContentType="application/vnd.openxmlformats-officedocument.presentationml.slide+xml"/>
  <Override PartName="/ppt/slides/slide128.xml" ContentType="application/vnd.openxmlformats-officedocument.presentationml.slide+xml"/>
  <Override PartName="/ppt/slides/slide45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0.xml" ContentType="application/vnd.openxmlformats-officedocument.presentationml.slide+xml"/>
  <Override PartName="/ppt/slides/slide54.xml" ContentType="application/vnd.openxmlformats-officedocument.presentationml.slide+xml"/>
  <Override PartName="/ppt/slides/slide57.xml" ContentType="application/vnd.openxmlformats-officedocument.presentationml.slide+xml"/>
  <Override PartName="/ppt/slides/slide116.xml" ContentType="application/vnd.openxmlformats-officedocument.presentationml.slide+xml"/>
  <Override PartName="/ppt/slides/slide119.xml" ContentType="application/vnd.openxmlformats-officedocument.presentationml.slide+xml"/>
  <Override PartName="/ppt/slides/slide58.xml" ContentType="application/vnd.openxmlformats-officedocument.presentationml.slide+xml"/>
  <Default Extension="xml" ContentType="application/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86.xml" ContentType="application/vnd.openxmlformats-officedocument.presentationml.slide+xml"/>
  <Override PartName="/ppt/slides/slide81.xml" ContentType="application/vnd.openxmlformats-officedocument.presentationml.slide+xml"/>
  <Override PartName="/ppt/slides/slide25.xml" ContentType="application/vnd.openxmlformats-officedocument.presentationml.slide+xml"/>
  <Override PartName="/ppt/slides/slide136.xml" ContentType="application/vnd.openxmlformats-officedocument.presentationml.slide+xml"/>
  <Override PartName="/ppt/slides/slide63.xml" ContentType="application/vnd.openxmlformats-officedocument.presentationml.slide+xml"/>
  <Override PartName="/ppt/slides/slide93.xml" ContentType="application/vnd.openxmlformats-officedocument.presentationml.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s/slide82.xml" ContentType="application/vnd.openxmlformats-officedocument.presentationml.slide+xml"/>
  <Override PartName="/ppt/slides/slide105.xml" ContentType="application/vnd.openxmlformats-officedocument.presentationml.slide+xml"/>
  <Override PartName="/ppt/slides/slide34.xml" ContentType="application/vnd.openxmlformats-officedocument.presentationml.slide+xml"/>
  <Override PartName="/ppt/slides/slide112.xml" ContentType="application/vnd.openxmlformats-officedocument.presentationml.slide+xml"/>
  <Override PartName="/ppt/slides/slide44.xml" ContentType="application/vnd.openxmlformats-officedocument.presentationml.slide+xml"/>
  <Override PartName="/ppt/slides/slide106.xml" ContentType="application/vnd.openxmlformats-officedocument.presentationml.slide+xml"/>
  <Override PartName="/ppt/slides/slide103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70.xml" ContentType="application/vnd.openxmlformats-officedocument.presentationml.slide+xml"/>
  <Override PartName="/ppt/slides/slide88.xml" ContentType="application/vnd.openxmlformats-officedocument.presentationml.slide+xml"/>
  <Override PartName="/ppt/slides/slide48.xml" ContentType="application/vnd.openxmlformats-officedocument.presentationml.slide+xml"/>
  <Override PartName="/ppt/slides/slide99.xml" ContentType="application/vnd.openxmlformats-officedocument.presentationml.slide+xml"/>
  <Override PartName="/ppt/slides/slide120.xml" ContentType="application/vnd.openxmlformats-officedocument.presentationml.slide+xml"/>
  <Override PartName="/ppt/presentation.xml" ContentType="application/vnd.openxmlformats-officedocument.presentationml.presentation.main+xml"/>
  <Override PartName="/ppt/slides/slide109.xml" ContentType="application/vnd.openxmlformats-officedocument.presentationml.slide+xml"/>
  <Override PartName="/ppt/slides/slide77.xml" ContentType="application/vnd.openxmlformats-officedocument.presentationml.slide+xml"/>
  <Override PartName="/ppt/slides/slide122.xml" ContentType="application/vnd.openxmlformats-officedocument.presentationml.slide+xml"/>
  <Override PartName="/ppt/slides/slide5.xml" ContentType="application/vnd.openxmlformats-officedocument.presentationml.slide+xml"/>
  <Override PartName="/ppt/slides/slide125.xml" ContentType="application/vnd.openxmlformats-officedocument.presentationml.slide+xml"/>
  <Override PartName="/ppt/slides/slide129.xml" ContentType="application/vnd.openxmlformats-officedocument.presentationml.slide+xml"/>
  <Override PartName="/ppt/slides/slide59.xml" ContentType="application/vnd.openxmlformats-officedocument.presentationml.slide+xml"/>
  <Override PartName="/ppt/slides/slide79.xml" ContentType="application/vnd.openxmlformats-officedocument.presentationml.slide+xml"/>
  <Override PartName="/ppt/slides/slide95.xml" ContentType="application/vnd.openxmlformats-officedocument.presentationml.slide+xml"/>
  <Override PartName="/ppt/slides/slide114.xml" ContentType="application/vnd.openxmlformats-officedocument.presentationml.slide+xml"/>
  <Override PartName="/ppt/theme/theme1.xml" ContentType="application/vnd.openxmlformats-officedocument.theme+xml"/>
  <Override PartName="/ppt/slides/slide64.xml" ContentType="application/vnd.openxmlformats-officedocument.presentationml.slide+xml"/>
  <Default Extension="jpeg" ContentType="image/jpeg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1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96.xml" ContentType="application/vnd.openxmlformats-officedocument.presentationml.slide+xml"/>
  <Override PartName="/ppt/slides/slide72.xml" ContentType="application/vnd.openxmlformats-officedocument.presentationml.slide+xml"/>
  <Override PartName="/ppt/slides/slide74.xml" ContentType="application/vnd.openxmlformats-officedocument.presentationml.slide+xml"/>
  <Override PartName="/ppt/slides/slide98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102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73.xml" ContentType="application/vnd.openxmlformats-officedocument.presentationml.slide+xml"/>
  <Override PartName="/ppt/slides/slide32.xml" ContentType="application/vnd.openxmlformats-officedocument.presentationml.slide+xml"/>
  <Override PartName="/ppt/slides/slide117.xml" ContentType="application/vnd.openxmlformats-officedocument.presentationml.slide+xml"/>
  <Override PartName="/ppt/slides/slide71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11.xml" ContentType="application/vnd.openxmlformats-officedocument.presentationml.slide+xml"/>
  <Override PartName="/ppt/slides/slide113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138"/>
  </p:notesMasterIdLst>
  <p:sldIdLst>
    <p:sldId id="256" r:id="rId2"/>
    <p:sldId id="344" r:id="rId3"/>
    <p:sldId id="290" r:id="rId4"/>
    <p:sldId id="287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421" r:id="rId16"/>
    <p:sldId id="288" r:id="rId17"/>
    <p:sldId id="291" r:id="rId18"/>
    <p:sldId id="348" r:id="rId19"/>
    <p:sldId id="289" r:id="rId20"/>
    <p:sldId id="282" r:id="rId21"/>
    <p:sldId id="283" r:id="rId22"/>
    <p:sldId id="276" r:id="rId23"/>
    <p:sldId id="280" r:id="rId24"/>
    <p:sldId id="281" r:id="rId25"/>
    <p:sldId id="293" r:id="rId26"/>
    <p:sldId id="285" r:id="rId27"/>
    <p:sldId id="323" r:id="rId28"/>
    <p:sldId id="294" r:id="rId29"/>
    <p:sldId id="324" r:id="rId30"/>
    <p:sldId id="304" r:id="rId31"/>
    <p:sldId id="298" r:id="rId32"/>
    <p:sldId id="420" r:id="rId33"/>
    <p:sldId id="422" r:id="rId34"/>
    <p:sldId id="424" r:id="rId35"/>
    <p:sldId id="426" r:id="rId36"/>
    <p:sldId id="374" r:id="rId37"/>
    <p:sldId id="302" r:id="rId38"/>
    <p:sldId id="308" r:id="rId39"/>
    <p:sldId id="311" r:id="rId40"/>
    <p:sldId id="312" r:id="rId41"/>
    <p:sldId id="423" r:id="rId42"/>
    <p:sldId id="425" r:id="rId43"/>
    <p:sldId id="375" r:id="rId44"/>
    <p:sldId id="299" r:id="rId45"/>
    <p:sldId id="300" r:id="rId46"/>
    <p:sldId id="305" r:id="rId47"/>
    <p:sldId id="346" r:id="rId48"/>
    <p:sldId id="345" r:id="rId49"/>
    <p:sldId id="301" r:id="rId50"/>
    <p:sldId id="326" r:id="rId51"/>
    <p:sldId id="376" r:id="rId52"/>
    <p:sldId id="334" r:id="rId53"/>
    <p:sldId id="330" r:id="rId54"/>
    <p:sldId id="377" r:id="rId55"/>
    <p:sldId id="328" r:id="rId56"/>
    <p:sldId id="329" r:id="rId57"/>
    <p:sldId id="327" r:id="rId58"/>
    <p:sldId id="325" r:id="rId59"/>
    <p:sldId id="335" r:id="rId60"/>
    <p:sldId id="332" r:id="rId61"/>
    <p:sldId id="378" r:id="rId62"/>
    <p:sldId id="337" r:id="rId63"/>
    <p:sldId id="338" r:id="rId64"/>
    <p:sldId id="339" r:id="rId65"/>
    <p:sldId id="341" r:id="rId66"/>
    <p:sldId id="343" r:id="rId67"/>
    <p:sldId id="414" r:id="rId68"/>
    <p:sldId id="413" r:id="rId69"/>
    <p:sldId id="349" r:id="rId70"/>
    <p:sldId id="350" r:id="rId71"/>
    <p:sldId id="351" r:id="rId72"/>
    <p:sldId id="363" r:id="rId73"/>
    <p:sldId id="352" r:id="rId74"/>
    <p:sldId id="364" r:id="rId75"/>
    <p:sldId id="354" r:id="rId76"/>
    <p:sldId id="365" r:id="rId77"/>
    <p:sldId id="358" r:id="rId78"/>
    <p:sldId id="359" r:id="rId79"/>
    <p:sldId id="360" r:id="rId80"/>
    <p:sldId id="415" r:id="rId81"/>
    <p:sldId id="427" r:id="rId82"/>
    <p:sldId id="428" r:id="rId83"/>
    <p:sldId id="429" r:id="rId84"/>
    <p:sldId id="430" r:id="rId85"/>
    <p:sldId id="431" r:id="rId86"/>
    <p:sldId id="432" r:id="rId87"/>
    <p:sldId id="362" r:id="rId88"/>
    <p:sldId id="353" r:id="rId89"/>
    <p:sldId id="379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405" r:id="rId98"/>
    <p:sldId id="434" r:id="rId99"/>
    <p:sldId id="433" r:id="rId100"/>
    <p:sldId id="435" r:id="rId101"/>
    <p:sldId id="410" r:id="rId102"/>
    <p:sldId id="406" r:id="rId103"/>
    <p:sldId id="407" r:id="rId104"/>
    <p:sldId id="408" r:id="rId105"/>
    <p:sldId id="409" r:id="rId106"/>
    <p:sldId id="373" r:id="rId107"/>
    <p:sldId id="380" r:id="rId108"/>
    <p:sldId id="383" r:id="rId109"/>
    <p:sldId id="384" r:id="rId110"/>
    <p:sldId id="385" r:id="rId111"/>
    <p:sldId id="386" r:id="rId112"/>
    <p:sldId id="387" r:id="rId113"/>
    <p:sldId id="388" r:id="rId114"/>
    <p:sldId id="419" r:id="rId115"/>
    <p:sldId id="389" r:id="rId116"/>
    <p:sldId id="391" r:id="rId117"/>
    <p:sldId id="401" r:id="rId118"/>
    <p:sldId id="390" r:id="rId119"/>
    <p:sldId id="392" r:id="rId120"/>
    <p:sldId id="393" r:id="rId121"/>
    <p:sldId id="395" r:id="rId122"/>
    <p:sldId id="396" r:id="rId123"/>
    <p:sldId id="398" r:id="rId124"/>
    <p:sldId id="399" r:id="rId125"/>
    <p:sldId id="397" r:id="rId126"/>
    <p:sldId id="400" r:id="rId127"/>
    <p:sldId id="402" r:id="rId128"/>
    <p:sldId id="403" r:id="rId129"/>
    <p:sldId id="404" r:id="rId130"/>
    <p:sldId id="257" r:id="rId131"/>
    <p:sldId id="436" r:id="rId132"/>
    <p:sldId id="412" r:id="rId133"/>
    <p:sldId id="416" r:id="rId134"/>
    <p:sldId id="417" r:id="rId135"/>
    <p:sldId id="418" r:id="rId136"/>
    <p:sldId id="437" r:id="rId1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4833" autoAdjust="0"/>
    <p:restoredTop sz="94675" autoAdjust="0"/>
  </p:normalViewPr>
  <p:slideViewPr>
    <p:cSldViewPr>
      <p:cViewPr varScale="1">
        <p:scale>
          <a:sx n="100" d="100"/>
          <a:sy n="100" d="100"/>
        </p:scale>
        <p:origin x="-6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slide" Target="slides/slide63.xml"/><Relationship Id="rId121" Type="http://schemas.openxmlformats.org/officeDocument/2006/relationships/slide" Target="slides/slide120.xml"/><Relationship Id="rId133" Type="http://schemas.openxmlformats.org/officeDocument/2006/relationships/slide" Target="slides/slide132.xml"/><Relationship Id="rId60" Type="http://schemas.openxmlformats.org/officeDocument/2006/relationships/slide" Target="slides/slide59.xml"/><Relationship Id="rId70" Type="http://schemas.openxmlformats.org/officeDocument/2006/relationships/slide" Target="slides/slide69.xml"/><Relationship Id="rId94" Type="http://schemas.openxmlformats.org/officeDocument/2006/relationships/slide" Target="slides/slide93.xml"/><Relationship Id="rId7" Type="http://schemas.openxmlformats.org/officeDocument/2006/relationships/slide" Target="slides/slide6.xml"/><Relationship Id="rId74" Type="http://schemas.openxmlformats.org/officeDocument/2006/relationships/slide" Target="slides/slide73.xml"/><Relationship Id="rId102" Type="http://schemas.openxmlformats.org/officeDocument/2006/relationships/slide" Target="slides/slide101.xml"/><Relationship Id="rId25" Type="http://schemas.openxmlformats.org/officeDocument/2006/relationships/slide" Target="slides/slide24.xml"/><Relationship Id="rId106" Type="http://schemas.openxmlformats.org/officeDocument/2006/relationships/slide" Target="slides/slide105.xml"/><Relationship Id="rId122" Type="http://schemas.openxmlformats.org/officeDocument/2006/relationships/slide" Target="slides/slide121.xml"/><Relationship Id="rId116" Type="http://schemas.openxmlformats.org/officeDocument/2006/relationships/slide" Target="slides/slide115.xml"/><Relationship Id="rId119" Type="http://schemas.openxmlformats.org/officeDocument/2006/relationships/slide" Target="slides/slide118.xml"/><Relationship Id="rId96" Type="http://schemas.openxmlformats.org/officeDocument/2006/relationships/slide" Target="slides/slide95.xml"/><Relationship Id="rId10" Type="http://schemas.openxmlformats.org/officeDocument/2006/relationships/slide" Target="slides/slide9.xml"/><Relationship Id="rId138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118" Type="http://schemas.openxmlformats.org/officeDocument/2006/relationships/slide" Target="slides/slide117.xml"/><Relationship Id="rId128" Type="http://schemas.openxmlformats.org/officeDocument/2006/relationships/slide" Target="slides/slide127.xml"/><Relationship Id="rId17" Type="http://schemas.openxmlformats.org/officeDocument/2006/relationships/slide" Target="slides/slide16.xml"/><Relationship Id="rId107" Type="http://schemas.openxmlformats.org/officeDocument/2006/relationships/slide" Target="slides/slide106.xml"/><Relationship Id="rId71" Type="http://schemas.openxmlformats.org/officeDocument/2006/relationships/slide" Target="slides/slide70.xml"/><Relationship Id="rId142" Type="http://schemas.openxmlformats.org/officeDocument/2006/relationships/theme" Target="theme/theme1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89" Type="http://schemas.openxmlformats.org/officeDocument/2006/relationships/slide" Target="slides/slide88.xml"/><Relationship Id="rId114" Type="http://schemas.openxmlformats.org/officeDocument/2006/relationships/slide" Target="slides/slide113.xml"/><Relationship Id="rId88" Type="http://schemas.openxmlformats.org/officeDocument/2006/relationships/slide" Target="slides/slide87.xml"/><Relationship Id="rId82" Type="http://schemas.openxmlformats.org/officeDocument/2006/relationships/slide" Target="slides/slide81.xml"/><Relationship Id="rId124" Type="http://schemas.openxmlformats.org/officeDocument/2006/relationships/slide" Target="slides/slide123.xml"/><Relationship Id="rId69" Type="http://schemas.openxmlformats.org/officeDocument/2006/relationships/slide" Target="slides/slide6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40" Type="http://schemas.openxmlformats.org/officeDocument/2006/relationships/presProps" Target="presProps.xml"/><Relationship Id="rId72" Type="http://schemas.openxmlformats.org/officeDocument/2006/relationships/slide" Target="slides/slide71.xml"/><Relationship Id="rId35" Type="http://schemas.openxmlformats.org/officeDocument/2006/relationships/slide" Target="slides/slide34.xml"/><Relationship Id="rId75" Type="http://schemas.openxmlformats.org/officeDocument/2006/relationships/slide" Target="slides/slide74.xml"/><Relationship Id="rId80" Type="http://schemas.openxmlformats.org/officeDocument/2006/relationships/slide" Target="slides/slide79.xml"/><Relationship Id="rId31" Type="http://schemas.openxmlformats.org/officeDocument/2006/relationships/slide" Target="slides/slide30.xml"/><Relationship Id="rId62" Type="http://schemas.openxmlformats.org/officeDocument/2006/relationships/slide" Target="slides/slide61.xml"/><Relationship Id="rId79" Type="http://schemas.openxmlformats.org/officeDocument/2006/relationships/slide" Target="slides/slide78.xml"/><Relationship Id="rId97" Type="http://schemas.openxmlformats.org/officeDocument/2006/relationships/slide" Target="slides/slide96.xml"/><Relationship Id="rId111" Type="http://schemas.openxmlformats.org/officeDocument/2006/relationships/slide" Target="slides/slide110.xml"/><Relationship Id="rId98" Type="http://schemas.openxmlformats.org/officeDocument/2006/relationships/slide" Target="slides/slide97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132" Type="http://schemas.openxmlformats.org/officeDocument/2006/relationships/slide" Target="slides/slide131.xml"/><Relationship Id="rId32" Type="http://schemas.openxmlformats.org/officeDocument/2006/relationships/slide" Target="slides/slide31.xml"/><Relationship Id="rId13" Type="http://schemas.openxmlformats.org/officeDocument/2006/relationships/slide" Target="slides/slide12.xml"/><Relationship Id="rId52" Type="http://schemas.openxmlformats.org/officeDocument/2006/relationships/slide" Target="slides/slide51.xml"/><Relationship Id="rId54" Type="http://schemas.openxmlformats.org/officeDocument/2006/relationships/slide" Target="slides/slide53.xml"/><Relationship Id="rId101" Type="http://schemas.openxmlformats.org/officeDocument/2006/relationships/slide" Target="slides/slide100.xml"/><Relationship Id="rId23" Type="http://schemas.openxmlformats.org/officeDocument/2006/relationships/slide" Target="slides/slide22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84" Type="http://schemas.openxmlformats.org/officeDocument/2006/relationships/slide" Target="slides/slide83.xml"/><Relationship Id="rId30" Type="http://schemas.openxmlformats.org/officeDocument/2006/relationships/slide" Target="slides/slide29.xml"/><Relationship Id="rId29" Type="http://schemas.openxmlformats.org/officeDocument/2006/relationships/slide" Target="slides/slide28.xml"/><Relationship Id="rId83" Type="http://schemas.openxmlformats.org/officeDocument/2006/relationships/slide" Target="slides/slide8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22" Type="http://schemas.openxmlformats.org/officeDocument/2006/relationships/slide" Target="slides/slide21.xml"/><Relationship Id="rId95" Type="http://schemas.openxmlformats.org/officeDocument/2006/relationships/slide" Target="slides/slide94.xml"/><Relationship Id="rId39" Type="http://schemas.openxmlformats.org/officeDocument/2006/relationships/slide" Target="slides/slide38.xml"/><Relationship Id="rId43" Type="http://schemas.openxmlformats.org/officeDocument/2006/relationships/slide" Target="slides/slide42.xml"/><Relationship Id="rId104" Type="http://schemas.openxmlformats.org/officeDocument/2006/relationships/slide" Target="slides/slide103.xml"/><Relationship Id="rId130" Type="http://schemas.openxmlformats.org/officeDocument/2006/relationships/slide" Target="slides/slide129.xml"/><Relationship Id="rId90" Type="http://schemas.openxmlformats.org/officeDocument/2006/relationships/slide" Target="slides/slide89.xml"/><Relationship Id="rId77" Type="http://schemas.openxmlformats.org/officeDocument/2006/relationships/slide" Target="slides/slide76.xml"/><Relationship Id="rId63" Type="http://schemas.openxmlformats.org/officeDocument/2006/relationships/slide" Target="slides/slide62.xml"/><Relationship Id="rId85" Type="http://schemas.openxmlformats.org/officeDocument/2006/relationships/slide" Target="slides/slide84.xml"/><Relationship Id="rId105" Type="http://schemas.openxmlformats.org/officeDocument/2006/relationships/slide" Target="slides/slide104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99" Type="http://schemas.openxmlformats.org/officeDocument/2006/relationships/slide" Target="slides/slide98.xml"/><Relationship Id="rId14" Type="http://schemas.openxmlformats.org/officeDocument/2006/relationships/slide" Target="slides/slide13.xml"/><Relationship Id="rId103" Type="http://schemas.openxmlformats.org/officeDocument/2006/relationships/slide" Target="slides/slide102.xml"/><Relationship Id="rId127" Type="http://schemas.openxmlformats.org/officeDocument/2006/relationships/slide" Target="slides/slide126.xml"/><Relationship Id="rId92" Type="http://schemas.openxmlformats.org/officeDocument/2006/relationships/slide" Target="slides/slide91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73" Type="http://schemas.openxmlformats.org/officeDocument/2006/relationships/slide" Target="slides/slide72.xml"/><Relationship Id="rId87" Type="http://schemas.openxmlformats.org/officeDocument/2006/relationships/slide" Target="slides/slide86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117" Type="http://schemas.openxmlformats.org/officeDocument/2006/relationships/slide" Target="slides/slide116.xml"/><Relationship Id="rId129" Type="http://schemas.openxmlformats.org/officeDocument/2006/relationships/slide" Target="slides/slide128.xml"/><Relationship Id="rId134" Type="http://schemas.openxmlformats.org/officeDocument/2006/relationships/slide" Target="slides/slide133.xml"/><Relationship Id="rId112" Type="http://schemas.openxmlformats.org/officeDocument/2006/relationships/slide" Target="slides/slide111.xml"/><Relationship Id="rId19" Type="http://schemas.openxmlformats.org/officeDocument/2006/relationships/slide" Target="slides/slide18.xml"/><Relationship Id="rId120" Type="http://schemas.openxmlformats.org/officeDocument/2006/relationships/slide" Target="slides/slide119.xml"/><Relationship Id="rId126" Type="http://schemas.openxmlformats.org/officeDocument/2006/relationships/slide" Target="slides/slide125.xml"/><Relationship Id="rId57" Type="http://schemas.openxmlformats.org/officeDocument/2006/relationships/slide" Target="slides/slide56.xml"/><Relationship Id="rId109" Type="http://schemas.openxmlformats.org/officeDocument/2006/relationships/slide" Target="slides/slide108.xml"/><Relationship Id="rId46" Type="http://schemas.openxmlformats.org/officeDocument/2006/relationships/slide" Target="slides/slide45.xml"/><Relationship Id="rId86" Type="http://schemas.openxmlformats.org/officeDocument/2006/relationships/slide" Target="slides/slide85.xml"/><Relationship Id="rId59" Type="http://schemas.openxmlformats.org/officeDocument/2006/relationships/slide" Target="slides/slide58.xml"/><Relationship Id="rId51" Type="http://schemas.openxmlformats.org/officeDocument/2006/relationships/slide" Target="slides/slide50.xml"/><Relationship Id="rId66" Type="http://schemas.openxmlformats.org/officeDocument/2006/relationships/slide" Target="slides/slide65.xml"/><Relationship Id="rId55" Type="http://schemas.openxmlformats.org/officeDocument/2006/relationships/slide" Target="slides/slide54.xml"/><Relationship Id="rId34" Type="http://schemas.openxmlformats.org/officeDocument/2006/relationships/slide" Target="slides/slide33.xml"/><Relationship Id="rId81" Type="http://schemas.openxmlformats.org/officeDocument/2006/relationships/slide" Target="slides/slide80.xml"/><Relationship Id="rId40" Type="http://schemas.openxmlformats.org/officeDocument/2006/relationships/slide" Target="slides/slide39.xml"/><Relationship Id="rId135" Type="http://schemas.openxmlformats.org/officeDocument/2006/relationships/slide" Target="slides/slide134.xml"/><Relationship Id="rId36" Type="http://schemas.openxmlformats.org/officeDocument/2006/relationships/slide" Target="slides/slide35.xml"/><Relationship Id="rId125" Type="http://schemas.openxmlformats.org/officeDocument/2006/relationships/slide" Target="slides/slide124.xml"/><Relationship Id="rId139" Type="http://schemas.openxmlformats.org/officeDocument/2006/relationships/printerSettings" Target="printerSettings/printerSettings1.bin"/><Relationship Id="rId76" Type="http://schemas.openxmlformats.org/officeDocument/2006/relationships/slide" Target="slides/slide75.xml"/><Relationship Id="rId8" Type="http://schemas.openxmlformats.org/officeDocument/2006/relationships/slide" Target="slides/slide7.xml"/><Relationship Id="rId65" Type="http://schemas.openxmlformats.org/officeDocument/2006/relationships/slide" Target="slides/slide64.xml"/><Relationship Id="rId67" Type="http://schemas.openxmlformats.org/officeDocument/2006/relationships/slide" Target="slides/slide66.xml"/><Relationship Id="rId37" Type="http://schemas.openxmlformats.org/officeDocument/2006/relationships/slide" Target="slides/slide36.xml"/><Relationship Id="rId141" Type="http://schemas.openxmlformats.org/officeDocument/2006/relationships/viewProps" Target="viewProps.xml"/><Relationship Id="rId110" Type="http://schemas.openxmlformats.org/officeDocument/2006/relationships/slide" Target="slides/slide109.xml"/><Relationship Id="rId113" Type="http://schemas.openxmlformats.org/officeDocument/2006/relationships/slide" Target="slides/slide112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137" Type="http://schemas.openxmlformats.org/officeDocument/2006/relationships/slide" Target="slides/slide136.xml"/><Relationship Id="rId3" Type="http://schemas.openxmlformats.org/officeDocument/2006/relationships/slide" Target="slides/slide2.xml"/><Relationship Id="rId123" Type="http://schemas.openxmlformats.org/officeDocument/2006/relationships/slide" Target="slides/slide122.xml"/><Relationship Id="rId26" Type="http://schemas.openxmlformats.org/officeDocument/2006/relationships/slide" Target="slides/slide25.xml"/><Relationship Id="rId100" Type="http://schemas.openxmlformats.org/officeDocument/2006/relationships/slide" Target="slides/slide99.xml"/><Relationship Id="rId11" Type="http://schemas.openxmlformats.org/officeDocument/2006/relationships/slide" Target="slides/slide10.xml"/><Relationship Id="rId143" Type="http://schemas.openxmlformats.org/officeDocument/2006/relationships/tableStyles" Target="tableStyles.xml"/><Relationship Id="rId68" Type="http://schemas.openxmlformats.org/officeDocument/2006/relationships/slide" Target="slides/slide67.xml"/><Relationship Id="rId115" Type="http://schemas.openxmlformats.org/officeDocument/2006/relationships/slide" Target="slides/slide114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91" Type="http://schemas.openxmlformats.org/officeDocument/2006/relationships/slide" Target="slides/slide90.xml"/><Relationship Id="rId93" Type="http://schemas.openxmlformats.org/officeDocument/2006/relationships/slide" Target="slides/slide92.xml"/><Relationship Id="rId131" Type="http://schemas.openxmlformats.org/officeDocument/2006/relationships/slide" Target="slides/slide130.xml"/><Relationship Id="rId78" Type="http://schemas.openxmlformats.org/officeDocument/2006/relationships/slide" Target="slides/slide77.xml"/><Relationship Id="rId15" Type="http://schemas.openxmlformats.org/officeDocument/2006/relationships/slide" Target="slides/slide14.xml"/><Relationship Id="rId21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9/1/09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5" Type="http://schemas.openxmlformats.org/officeDocument/2006/relationships/image" Target="../media/image1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5" Type="http://schemas.openxmlformats.org/officeDocument/2006/relationships/image" Target="../media/image1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3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5.png"/><Relationship Id="rId5" Type="http://schemas.openxmlformats.org/officeDocument/2006/relationships/image" Target="../media/image1.jpeg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25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5" Type="http://schemas.openxmlformats.org/officeDocument/2006/relationships/image" Target="../media/image1.jpeg"/></Relationships>
</file>

<file path=ppt/slides/_rels/slide119.xml.rels><?xml version="1.0" encoding="UTF-8" standalone="yes"?>
<Relationships xmlns="http://schemas.openxmlformats.org/package/2006/relationships"><Relationship Id="rId6" Type="http://schemas.openxmlformats.org/officeDocument/2006/relationships/image" Target="../media/image25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5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6" Type="http://schemas.openxmlformats.org/officeDocument/2006/relationships/image" Target="../media/image25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Relationship Id="rId5" Type="http://schemas.openxmlformats.org/officeDocument/2006/relationships/image" Target="../media/image1.jpe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24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Relationship Id="rId3" Type="http://schemas.openxmlformats.org/officeDocument/2006/relationships/image" Target="../media/image35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3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37.pn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37.png"/><Relationship Id="rId5" Type="http://schemas.openxmlformats.org/officeDocument/2006/relationships/image" Target="../media/image2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5" Type="http://schemas.openxmlformats.org/officeDocument/2006/relationships/image" Target="../media/image1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image" Target="../media/image15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58975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i="1" dirty="0" smtClean="0"/>
              <a:t>Grace</a:t>
            </a:r>
            <a:r>
              <a:rPr lang="en-US" dirty="0" smtClean="0"/>
              <a:t>: Safe Multithreaded Programming for C/C++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4648200"/>
            <a:ext cx="7315200" cy="1752600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Emery Berger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University of </a:t>
            </a:r>
            <a:r>
              <a:rPr lang="en-US" dirty="0" smtClean="0">
                <a:solidFill>
                  <a:srgbClr val="0070C0"/>
                </a:solidFill>
              </a:rPr>
              <a:t>Massachusetts</a:t>
            </a:r>
          </a:p>
          <a:p>
            <a:r>
              <a:rPr lang="en-US" i="1" dirty="0" smtClean="0">
                <a:solidFill>
                  <a:srgbClr val="0070C0"/>
                </a:solidFill>
              </a:rPr>
              <a:t>www.cs.umass.edu/~emery</a:t>
            </a:r>
            <a:endParaRPr lang="en-US" i="1" dirty="0">
              <a:solidFill>
                <a:srgbClr val="0070C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657600"/>
            <a:ext cx="1666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6" name="&quot;No&quot; Symbol 185"/>
          <p:cNvSpPr/>
          <p:nvPr/>
        </p:nvSpPr>
        <p:spPr bwMode="auto">
          <a:xfrm>
            <a:off x="4876800" y="43434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4267200"/>
            <a:ext cx="155910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TextBox 216"/>
          <p:cNvSpPr txBox="1"/>
          <p:nvPr/>
        </p:nvSpPr>
        <p:spPr>
          <a:xfrm>
            <a:off x="3733800" y="5715000"/>
            <a:ext cx="5410200" cy="1031051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Fork-join</a:t>
            </a:r>
            <a:br>
              <a:rPr lang="en-US" sz="3600" b="1" dirty="0" smtClean="0">
                <a:latin typeface="+mj-lt"/>
              </a:rPr>
            </a:br>
            <a:r>
              <a:rPr lang="en-US" sz="2500" b="1" dirty="0" smtClean="0">
                <a:latin typeface="+mj-lt"/>
              </a:rPr>
              <a:t>(e.g., map-reduce, </a:t>
            </a:r>
            <a:r>
              <a:rPr lang="en-US" sz="2500" b="1" dirty="0" err="1" smtClean="0">
                <a:latin typeface="+mj-lt"/>
              </a:rPr>
              <a:t>Cilk</a:t>
            </a:r>
            <a:r>
              <a:rPr lang="en-US" sz="2500" b="1" dirty="0" smtClean="0">
                <a:latin typeface="+mj-lt"/>
              </a:rPr>
              <a:t>,</a:t>
            </a:r>
            <a:r>
              <a:rPr lang="en-US" sz="2500" b="1" dirty="0" smtClean="0">
                <a:latin typeface="+mj-lt"/>
              </a:rPr>
              <a:t> </a:t>
            </a:r>
            <a:r>
              <a:rPr lang="en-US" sz="2500" b="1" dirty="0" err="1" smtClean="0">
                <a:latin typeface="+mj-lt"/>
              </a:rPr>
              <a:t>OpenMP</a:t>
            </a:r>
            <a:r>
              <a:rPr lang="en-US" sz="2500" b="1" dirty="0" smtClean="0">
                <a:latin typeface="+mj-lt"/>
              </a:rPr>
              <a:t>, TBB</a:t>
            </a:r>
            <a:r>
              <a:rPr lang="en-US" sz="2500" b="1" dirty="0" smtClean="0">
                <a:latin typeface="+mj-lt"/>
              </a:rPr>
              <a:t>…)</a:t>
            </a:r>
            <a:endParaRPr lang="en-US" sz="25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What’s under the hood?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362200"/>
            <a:ext cx="2981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438400" y="5562600"/>
            <a:ext cx="381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+mj-lt"/>
              </a:rPr>
              <a:t>“Magic!”</a:t>
            </a:r>
            <a:endParaRPr lang="en-US" sz="40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09675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8675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021083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81000" y="47244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92D050"/>
                </a:solidFill>
              </a:rPr>
              <a:t>Note:</a:t>
            </a:r>
            <a:br>
              <a:rPr lang="en-US" sz="4000" b="1" dirty="0" smtClean="0">
                <a:solidFill>
                  <a:srgbClr val="92D050"/>
                </a:solidFill>
              </a:rPr>
            </a:br>
            <a:r>
              <a:rPr lang="en-US" sz="4000" b="1" dirty="0" smtClean="0">
                <a:solidFill>
                  <a:srgbClr val="92D050"/>
                </a:solidFill>
              </a:rPr>
              <a:t>Nested threads ok</a:t>
            </a:r>
            <a:endParaRPr 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1000" y="4793159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2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09800" y="27432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scalable </a:t>
            </a:r>
            <a:r>
              <a:rPr lang="en-US" sz="4800" b="1" dirty="0" smtClean="0">
                <a:solidFill>
                  <a:srgbClr val="FF0000"/>
                </a:solidFill>
              </a:rPr>
              <a:t>heap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+ aligned </a:t>
            </a:r>
            <a:r>
              <a:rPr lang="en-US" sz="4800" b="1" dirty="0" err="1" smtClean="0"/>
              <a:t>globals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i="1" dirty="0" smtClean="0">
                <a:solidFill>
                  <a:srgbClr val="FF0000"/>
                </a:solidFill>
              </a:rPr>
              <a:t>I/O</a:t>
            </a:r>
            <a:r>
              <a:rPr lang="en-US" sz="4800" b="1" dirty="0" smtClean="0"/>
              <a:t> </a:t>
            </a:r>
            <a:r>
              <a:rPr lang="en-US" sz="4800" b="1" dirty="0" smtClean="0"/>
              <a:t>(ordering</a:t>
            </a:r>
            <a:r>
              <a:rPr lang="en-US" sz="4800" b="1" dirty="0" smtClean="0"/>
              <a:t>)</a:t>
            </a:r>
            <a:br>
              <a:rPr lang="en-US" sz="4800" b="1" dirty="0" smtClean="0"/>
            </a:br>
            <a:endParaRPr lang="en-US" sz="48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4800600"/>
            <a:ext cx="1545834" cy="112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143000" y="304800"/>
            <a:ext cx="7416800" cy="1643043"/>
            <a:chOff x="1219200" y="4833957"/>
            <a:chExt cx="7416800" cy="164304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TextBox 6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More detailed results…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52386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2" y="304800"/>
            <a:ext cx="85975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71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3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6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4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81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41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6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7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9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710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11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2" name="TextBox 721"/>
          <p:cNvSpPr txBox="1"/>
          <p:nvPr/>
        </p:nvSpPr>
        <p:spPr>
          <a:xfrm>
            <a:off x="1143000" y="57150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130</a:t>
            </a:fld>
            <a:endParaRPr lang="en-US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127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5461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0795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16129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21463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26797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32131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37465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42799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AutoShape 2" descr="Universitat Politècnica de Catalun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95400" y="19177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“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Moltes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gr</a:t>
            </a:r>
            <a:r>
              <a:rPr lang="es-ES" sz="6000" b="1" i="1" dirty="0" err="1" smtClean="0">
                <a:solidFill>
                  <a:schemeClr val="bg1"/>
                </a:solidFill>
                <a:latin typeface="Georgia" pitchFamily="18" charset="0"/>
              </a:rPr>
              <a:t>àcie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s”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6" name="Picture 4" descr="http://www.upc.es/imatges/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520" y="4813300"/>
            <a:ext cx="5151108" cy="9906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7" name="Picture 6" descr="http://www.bsc.es/images/pe01_02.jpg"/>
          <p:cNvPicPr>
            <a:picLocks noChangeAspect="1" noChangeArrowheads="1"/>
          </p:cNvPicPr>
          <p:nvPr/>
        </p:nvPicPr>
        <p:blipFill>
          <a:blip r:embed="rId3"/>
          <a:srcRect l="3023" r="74929" b="47768"/>
          <a:stretch>
            <a:fillRect/>
          </a:stretch>
        </p:blipFill>
        <p:spPr bwMode="auto">
          <a:xfrm>
            <a:off x="5453742" y="4813300"/>
            <a:ext cx="3211286" cy="9906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8" name="Picture 30" descr="newseal20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867400"/>
            <a:ext cx="1021939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019" y="2819400"/>
            <a:ext cx="903514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971800"/>
            <a:ext cx="2200275" cy="165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971800"/>
            <a:ext cx="2200275" cy="165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505200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971800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971800"/>
            <a:ext cx="2200275" cy="1659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505200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971800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316608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  <p:pic>
        <p:nvPicPr>
          <p:cNvPr id="5" name="Picture 4" descr="unicorns-rainb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3886200" cy="41452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race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condition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 (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atomic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{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atomic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atomicity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149959"/>
            <a:ext cx="5334000" cy="5693866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lock();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95400" y="2794337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deadlock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order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548" y="2133600"/>
            <a:ext cx="5892452" cy="408939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724400" cy="646331"/>
            <a:chOff x="914400" y="1219200"/>
            <a:chExt cx="47244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05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1"/>
          <p:cNvGrpSpPr/>
          <p:nvPr/>
        </p:nvGrpSpPr>
        <p:grpSpPr>
          <a:xfrm>
            <a:off x="2133600" y="1295400"/>
            <a:ext cx="4572000" cy="646331"/>
            <a:chOff x="914400" y="1219200"/>
            <a:chExt cx="45720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352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4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6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800600" cy="646331"/>
            <a:chOff x="914400" y="1219200"/>
            <a:chExt cx="48006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81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5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" name="Group 823"/>
          <p:cNvGrpSpPr/>
          <p:nvPr/>
        </p:nvGrpSpPr>
        <p:grpSpPr>
          <a:xfrm>
            <a:off x="2133599" y="3316069"/>
            <a:ext cx="3200401" cy="646331"/>
            <a:chOff x="914399" y="3239869"/>
            <a:chExt cx="3200401" cy="646331"/>
          </a:xfrm>
        </p:grpSpPr>
        <p:grpSp>
          <p:nvGrpSpPr>
            <p:cNvPr id="7" name="Group 616"/>
            <p:cNvGrpSpPr/>
            <p:nvPr/>
          </p:nvGrpSpPr>
          <p:grpSpPr>
            <a:xfrm flipV="1">
              <a:off x="914399" y="3385234"/>
              <a:ext cx="838200" cy="279400"/>
              <a:chOff x="304800" y="914400"/>
              <a:chExt cx="6400800" cy="2133600"/>
            </a:xfrm>
          </p:grpSpPr>
          <p:sp>
            <p:nvSpPr>
              <p:cNvPr id="618" name="Rectangle 617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" name="TextBox 819"/>
            <p:cNvSpPr txBox="1"/>
            <p:nvPr/>
          </p:nvSpPr>
          <p:spPr>
            <a:xfrm>
              <a:off x="2133600" y="3239869"/>
              <a:ext cx="1981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deadlock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1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8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282" b="6479"/>
          <a:stretch>
            <a:fillRect/>
          </a:stretch>
        </p:blipFill>
        <p:spPr bwMode="auto">
          <a:xfrm>
            <a:off x="-1549400" y="-152400"/>
            <a:ext cx="10769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28" name="Group 827"/>
          <p:cNvGrpSpPr/>
          <p:nvPr/>
        </p:nvGrpSpPr>
        <p:grpSpPr>
          <a:xfrm>
            <a:off x="76200" y="228600"/>
            <a:ext cx="1696948" cy="2092504"/>
            <a:chOff x="228600" y="228600"/>
            <a:chExt cx="1696948" cy="2092504"/>
          </a:xfrm>
        </p:grpSpPr>
        <p:pic>
          <p:nvPicPr>
            <p:cNvPr id="829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1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2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540" name="Group 539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541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983"/>
          <p:cNvGrpSpPr/>
          <p:nvPr/>
        </p:nvGrpSpPr>
        <p:grpSpPr>
          <a:xfrm>
            <a:off x="2133599" y="5638800"/>
            <a:ext cx="4484595" cy="646331"/>
            <a:chOff x="2079171" y="5602069"/>
            <a:chExt cx="4484595" cy="646331"/>
          </a:xfrm>
        </p:grpSpPr>
        <p:grpSp>
          <p:nvGrpSpPr>
            <p:cNvPr id="12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06" name="Rectangle 705"/>
          <p:cNvSpPr/>
          <p:nvPr/>
        </p:nvSpPr>
        <p:spPr bwMode="auto">
          <a:xfrm>
            <a:off x="1371600" y="5410200"/>
            <a:ext cx="5791200" cy="10668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latin typeface="Lucida Console" pitchFamily="49" charset="0"/>
              </a:rPr>
              <a:t>lpthread</a:t>
            </a:r>
            <a:r>
              <a:rPr lang="en-US" sz="2400" b="1" dirty="0" smtClean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4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3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1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78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2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3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4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2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3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4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78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543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6351495" y="4572000"/>
            <a:ext cx="1669211" cy="2057400"/>
            <a:chOff x="2743200" y="1143000"/>
            <a:chExt cx="3276600" cy="4038600"/>
          </a:xfrm>
        </p:grpSpPr>
        <p:pic>
          <p:nvPicPr>
            <p:cNvPr id="709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0" name="Picture 709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1" name="Picture 71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2" name="Picture 71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939" y="838200"/>
            <a:ext cx="736612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4"/>
          <p:cNvGrpSpPr/>
          <p:nvPr/>
        </p:nvGrpSpPr>
        <p:grpSpPr>
          <a:xfrm>
            <a:off x="3889794" y="5638800"/>
            <a:ext cx="1825206" cy="1028701"/>
            <a:chOff x="3886200" y="5638800"/>
            <a:chExt cx="1825206" cy="1028701"/>
          </a:xfrm>
        </p:grpSpPr>
        <p:grpSp>
          <p:nvGrpSpPr>
            <p:cNvPr id="3" name="Group 4"/>
            <p:cNvGrpSpPr/>
            <p:nvPr/>
          </p:nvGrpSpPr>
          <p:grpSpPr>
            <a:xfrm>
              <a:off x="38862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3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57912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fast…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939" y="838200"/>
            <a:ext cx="736612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4"/>
          <p:cNvGrpSpPr/>
          <p:nvPr/>
        </p:nvGrpSpPr>
        <p:grpSpPr>
          <a:xfrm>
            <a:off x="3889794" y="5638800"/>
            <a:ext cx="1825206" cy="1028701"/>
            <a:chOff x="3886200" y="5638800"/>
            <a:chExt cx="1825206" cy="1028701"/>
          </a:xfrm>
        </p:grpSpPr>
        <p:grpSp>
          <p:nvGrpSpPr>
            <p:cNvPr id="3" name="Group 4"/>
            <p:cNvGrpSpPr/>
            <p:nvPr/>
          </p:nvGrpSpPr>
          <p:grpSpPr>
            <a:xfrm>
              <a:off x="38862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6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3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91200" y="57912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1000" y="5791200"/>
            <a:ext cx="297180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benign race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7" name="Straight Arrow Connector 16"/>
          <p:cNvCxnSpPr>
            <a:stCxn id="15" idx="0"/>
          </p:cNvCxnSpPr>
          <p:nvPr/>
        </p:nvCxnSpPr>
        <p:spPr bwMode="auto">
          <a:xfrm rot="5400000" flipH="1" flipV="1">
            <a:off x="2190750" y="4933950"/>
            <a:ext cx="533400" cy="11811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04800" y="5270758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1143000" y="4833957"/>
            <a:ext cx="7416800" cy="1643043"/>
            <a:chOff x="1219200" y="4833957"/>
            <a:chExt cx="7416800" cy="1643043"/>
          </a:xfrm>
        </p:grpSpPr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8" name="Oval 187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190" name="Straight Arrow Connector 189"/>
          <p:cNvCxnSpPr>
            <a:stCxn id="188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0" name="Straight Arrow Connector 219"/>
          <p:cNvCxnSpPr>
            <a:stCxn id="183" idx="4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6" name="TextBox 195"/>
          <p:cNvSpPr txBox="1"/>
          <p:nvPr/>
        </p:nvSpPr>
        <p:spPr>
          <a:xfrm>
            <a:off x="4419600" y="4419600"/>
            <a:ext cx="2819400" cy="1754326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left-to-right, depth-first ordering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0292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84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85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565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40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8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360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9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2" name="Straight Connector 731"/>
          <p:cNvCxnSpPr/>
          <p:nvPr/>
        </p:nvCxnSpPr>
        <p:spPr bwMode="auto">
          <a:xfrm rot="10800000" flipV="1">
            <a:off x="3429000" y="5791200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pic>
        <p:nvPicPr>
          <p:cNvPr id="185" name="Picture 1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4" name="&quot;No&quot; Symbol 183"/>
          <p:cNvSpPr/>
          <p:nvPr/>
        </p:nvSpPr>
        <p:spPr bwMode="auto">
          <a:xfrm>
            <a:off x="762000" y="0"/>
            <a:ext cx="6781800" cy="6781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4926</TotalTime>
  <Words>2347</Words>
  <Application>Microsoft Macintosh PowerPoint</Application>
  <PresentationFormat>On-screen Show (4:3)</PresentationFormat>
  <Paragraphs>656</Paragraphs>
  <Slides>136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37" baseType="lpstr">
      <vt:lpstr>Slide Master</vt:lpstr>
      <vt:lpstr>Grace: Safe Multithreaded Programming for C/C++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130</cp:revision>
  <dcterms:created xsi:type="dcterms:W3CDTF">2009-09-01T16:38:34Z</dcterms:created>
  <dcterms:modified xsi:type="dcterms:W3CDTF">2009-09-03T00:01:08Z</dcterms:modified>
</cp:coreProperties>
</file>